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7" r:id="rId4"/>
    <p:sldId id="27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3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5" r:id="rId2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50C07"/>
  </p:clrMru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60"/>
  </p:normalViewPr>
  <p:slideViewPr>
    <p:cSldViewPr>
      <p:cViewPr>
        <p:scale>
          <a:sx n="70" d="100"/>
          <a:sy n="70" d="100"/>
        </p:scale>
        <p:origin x="-138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0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0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0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747B85-DB29-4511-B8AA-E071DFEE0E7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9E0E9-4214-4264-AED7-51BAA27D3EAA}" type="slidenum">
              <a:rPr lang="en-US"/>
              <a:pPr/>
              <a:t>1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10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11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15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18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20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21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5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8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35150" y="333375"/>
            <a:ext cx="6048375" cy="863600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ru-RU" altLang="zh-CN"/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125538"/>
            <a:ext cx="6048375" cy="576262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rgbClr val="080808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ru-RU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9563" y="188913"/>
            <a:ext cx="1871662" cy="6408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42988" y="188913"/>
            <a:ext cx="5464175" cy="6408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42988" y="188913"/>
            <a:ext cx="7488237" cy="64087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765175"/>
            <a:ext cx="3667125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2513" y="765175"/>
            <a:ext cx="3668712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52562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ru-RU" altLang="zh-CN" smtClean="0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765175"/>
            <a:ext cx="7488237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ru-RU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6248" y="285749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企业标准网站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248" y="3571876"/>
            <a:ext cx="471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打造建站行业标准  企业网站建设首选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7298"/>
            <a:ext cx="9144000" cy="3643338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我们承诺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1736" y="3071810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基于最先进的云计算模式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保障网站运行稳定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8860" y="2357430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高速稳定安全可靠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三种建站方案适合不同企业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1472" y="1500174"/>
          <a:ext cx="8072494" cy="433006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2690328"/>
                <a:gridCol w="2691083"/>
                <a:gridCol w="2691083"/>
              </a:tblGrid>
              <a:tr h="428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33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适合初创型企业，网站以产品展示及信息发布为主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多图效果展示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适合成长型企业，网站以产品展示及信息发布为主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多图效果展示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适合中等或较大规模企业，外贸型企业，对网站的设计和功能要求很高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一个首页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制作（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张图片轮换或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Flash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展示（手绘和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除外））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双语网站（中、英或繁体）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种以上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网站会员</a:t>
                      </a:r>
                      <a:r>
                        <a:rPr lang="zh-CN" sz="1600" kern="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管理系统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价格体系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00100" y="1357298"/>
          <a:ext cx="7358114" cy="4572034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977134"/>
                <a:gridCol w="1584141"/>
                <a:gridCol w="1598946"/>
                <a:gridCol w="1598946"/>
                <a:gridCol w="1598947"/>
              </a:tblGrid>
              <a:tr h="5847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84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新购价格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原价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316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316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续费价格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多年优惠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三年优惠价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 dirty="0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endParaRPr lang="zh-CN" altLang="en-US" sz="1600" b="1" i="0" u="none" strike="noStrike" dirty="0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五年优惠价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1920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3920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14980</a:t>
                      </a:r>
                      <a:r>
                        <a:rPr lang="zh-CN" altLang="en-US" sz="1600" b="0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5920</a:t>
                      </a:r>
                      <a:endParaRPr lang="zh-CN" altLang="en-US" sz="1600" b="1" i="0" u="none" strike="noStrike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0100" y="6060064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注：该价格包含同年限服务器费用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2" y="1214422"/>
            <a:ext cx="3626856" cy="3569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4876" y="2786058"/>
            <a:ext cx="4010841" cy="3439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4786314" y="1785926"/>
            <a:ext cx="243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iPowerCase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标准版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8596" y="5429264"/>
            <a:ext cx="417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北京正元祺会展服务有限公司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7" y="1428736"/>
            <a:ext cx="4284917" cy="250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82" y="3643314"/>
            <a:ext cx="4676319" cy="2786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5143504" y="2345288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瑞克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高级版</a:t>
            </a:r>
          </a:p>
        </p:txBody>
      </p:sp>
      <p:sp>
        <p:nvSpPr>
          <p:cNvPr id="17" name="矩形 16"/>
          <p:cNvSpPr/>
          <p:nvPr/>
        </p:nvSpPr>
        <p:spPr>
          <a:xfrm>
            <a:off x="285720" y="5143512"/>
            <a:ext cx="348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和君国际投资有限公司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2714620"/>
            <a:ext cx="4000528" cy="3982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500166" y="6000768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全聚德和平门店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尊贵版</a:t>
            </a:r>
          </a:p>
        </p:txBody>
      </p:sp>
      <p:sp>
        <p:nvSpPr>
          <p:cNvPr id="17" name="矩形 16"/>
          <p:cNvSpPr/>
          <p:nvPr/>
        </p:nvSpPr>
        <p:spPr>
          <a:xfrm>
            <a:off x="4500562" y="1714488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花家怡园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尊贵版</a:t>
            </a: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786" y="1357298"/>
            <a:ext cx="3500462" cy="4397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57160" y="1214422"/>
          <a:ext cx="8429682" cy="5523624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676537"/>
                <a:gridCol w="1676537"/>
                <a:gridCol w="1692203"/>
                <a:gridCol w="1692203"/>
                <a:gridCol w="1692202"/>
              </a:tblGrid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596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适用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初创型企业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成长型企业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中等或较大规模企业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7192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网站以展示公司及公司的服务产品等信息为主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对网站的设计和功能有较高要求，有会员，论坛等功能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外贸型企业，对网站的设计和功能要求很高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8173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基本配置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语言版本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中、英或繁体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双语版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269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会员管理系统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2692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网站功能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产品展示系统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79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文章（新闻）发布系统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79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图片展示系统（相册）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230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在线投票系统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230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炫酷图文效果（多图切换）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图片水印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8596" y="1285860"/>
          <a:ext cx="8215371" cy="4880061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090975"/>
                <a:gridCol w="1768702"/>
                <a:gridCol w="1785231"/>
                <a:gridCol w="1785231"/>
                <a:gridCol w="1785232"/>
              </a:tblGrid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9480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网站功能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静态化页面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2948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站内搜索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324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计数器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324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留言板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产品多条件检索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9753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在线</a:t>
                      </a:r>
                      <a:r>
                        <a:rPr lang="en-US" altLang="zh-CN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MSN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、淘</a:t>
                      </a:r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宝旺旺）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2438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文件下载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管理员权限分级系统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图片库管理系统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文章（新闻）库管理系统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00034" y="1285860"/>
          <a:ext cx="8143932" cy="4824763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081488"/>
                <a:gridCol w="1753321"/>
                <a:gridCol w="1769707"/>
                <a:gridCol w="1769707"/>
                <a:gridCol w="1769709"/>
              </a:tblGrid>
              <a:tr h="5000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152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后台管理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产品库管理系统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留言管理系统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页面管理系统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表单管理系统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11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网站备份系统</a:t>
                      </a:r>
                      <a:r>
                        <a:rPr lang="en-US" altLang="zh-CN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快捷登录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增值服务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网页分享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动态地图标注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免费赠送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流量统计系统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天气预报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11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SEO（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搜索引擎优化）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售后服务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323" name="Picture 3" descr="http://static.51mgc.com/producthtml/img/A00402_ICO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143248"/>
            <a:ext cx="1178727" cy="785818"/>
          </a:xfrm>
          <a:prstGeom prst="rect">
            <a:avLst/>
          </a:prstGeom>
          <a:noFill/>
        </p:spPr>
      </p:pic>
      <p:pic>
        <p:nvPicPr>
          <p:cNvPr id="56324" name="Picture 4" descr="http://static.51mgc.com/producthtml/img/A00402_ICO_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476758"/>
            <a:ext cx="1214446" cy="809630"/>
          </a:xfrm>
          <a:prstGeom prst="rect">
            <a:avLst/>
          </a:prstGeom>
          <a:noFill/>
        </p:spPr>
      </p:pic>
      <p:pic>
        <p:nvPicPr>
          <p:cNvPr id="56322" name="Picture 2" descr="http://static.51mgc.com/producthtml/img/A00402_ICO_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1643050"/>
            <a:ext cx="1143008" cy="1143008"/>
          </a:xfrm>
          <a:prstGeom prst="rect">
            <a:avLst/>
          </a:prstGeom>
          <a:noFill/>
        </p:spPr>
      </p:pic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2285984" y="1643050"/>
            <a:ext cx="5572164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网站自动升级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企业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标准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网站会定期进行网站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bug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修复、功能升级，您不需要任何费用，也不需要做任何调整即可在网站管理后台享受到升级的新功能。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285984" y="3071810"/>
            <a:ext cx="557216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7*24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小时售后服务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万网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"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亚太区最佳客服中心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"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团队提供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7x24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小时的客户服务，给您即时准确的问题解答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357422" y="4444379"/>
            <a:ext cx="550072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365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天保运行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万网运行团队构建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365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天不间断，高可靠技术的运营保障体系，保障网站安全运行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开始之前，请您思考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4744" y="2285992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建设企业网站，您最关注的是？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0430" y="2786058"/>
            <a:ext cx="492919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性价比        网站设计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开发周期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功能模块      网站维护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安全稳定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售后服务       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SEO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网站运营</a:t>
            </a:r>
          </a:p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Mypsd_32016_201104080026560001B副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928802"/>
            <a:ext cx="2717093" cy="2786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了解更多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00" y="2598003"/>
            <a:ext cx="7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请咨询您的客户经理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或拨打售前咨询电话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400-600-3456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建设企业网站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00" y="2629911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你也可以从万网开始</a:t>
            </a:r>
            <a:endParaRPr lang="zh-CN" altLang="en-US" sz="3200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0496" y="2285992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选择建站产品，您最担心的是？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建站报价不透明      网站设计不满意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制作周期一拖再拖    网站功能无法实现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网站访问不稳定     售后服务没有保障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网站运营？   更是无从谈起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QQ截图201210312006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2357430"/>
            <a:ext cx="3205086" cy="224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怎么办？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918" y="2786058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您是否期待一款值得信赖的网建产品？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9" y="2071678"/>
            <a:ext cx="4415987" cy="2857520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我们为您带来了什么？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3643314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更省时 更省力 更省心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285749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企业标准网站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1928802"/>
            <a:ext cx="3740911" cy="3128973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我们可以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7686" y="3357562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服务流程全面升级，网站制作由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个工作日精简到仅需个工作日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7686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工作日交付网站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643050"/>
            <a:ext cx="4037761" cy="3180872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我们提供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3357562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资深设计师一对一服务 满足您的个性化需求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7224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精美设计量身定制 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00174"/>
            <a:ext cx="9144000" cy="1643074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我们拥有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3108" y="3929066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上百种功能模块，满足您全方位网站需求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7422" y="321468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功能强大应用灵活 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857364"/>
            <a:ext cx="4037761" cy="2918381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我们具备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3372" y="335756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可视化后台拖拽化修改所见即所得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3372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操作简单方便维护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中国万网PPT模板_1NEW">
  <a:themeElements>
    <a:clrScheme name="">
      <a:dk1>
        <a:srgbClr val="777777"/>
      </a:dk1>
      <a:lt1>
        <a:srgbClr val="FFFFFF"/>
      </a:lt1>
      <a:dk2>
        <a:srgbClr val="4D4D4D"/>
      </a:dk2>
      <a:lt2>
        <a:srgbClr val="780001"/>
      </a:lt2>
      <a:accent1>
        <a:srgbClr val="DDDDDD"/>
      </a:accent1>
      <a:accent2>
        <a:srgbClr val="FF2D2D"/>
      </a:accent2>
      <a:accent3>
        <a:srgbClr val="FFFFFF"/>
      </a:accent3>
      <a:accent4>
        <a:srgbClr val="656565"/>
      </a:accent4>
      <a:accent5>
        <a:srgbClr val="EBEBEB"/>
      </a:accent5>
      <a:accent6>
        <a:srgbClr val="E72828"/>
      </a:accent6>
      <a:hlink>
        <a:srgbClr val="D0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1F3F6F"/>
        </a:accent1>
        <a:accent2>
          <a:srgbClr val="3C68A2"/>
        </a:accent2>
        <a:accent3>
          <a:srgbClr val="FFFFFF"/>
        </a:accent3>
        <a:accent4>
          <a:srgbClr val="404040"/>
        </a:accent4>
        <a:accent5>
          <a:srgbClr val="ABAFBB"/>
        </a:accent5>
        <a:accent6>
          <a:srgbClr val="355E92"/>
        </a:accent6>
        <a:hlink>
          <a:srgbClr val="28529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DD02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82828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C6CC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01216"/>
        </a:lt2>
        <a:accent1>
          <a:srgbClr val="7C7C74"/>
        </a:accent1>
        <a:accent2>
          <a:srgbClr val="878577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7A786B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49751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080808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7E7F8E"/>
        </a:accent1>
        <a:accent2>
          <a:srgbClr val="DDDDDF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C8C8CA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6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CACACA"/>
        </a:accent1>
        <a:accent2>
          <a:srgbClr val="E7E7E5"/>
        </a:accent2>
        <a:accent3>
          <a:srgbClr val="FFFFFF"/>
        </a:accent3>
        <a:accent4>
          <a:srgbClr val="404040"/>
        </a:accent4>
        <a:accent5>
          <a:srgbClr val="E1E1E1"/>
        </a:accent5>
        <a:accent6>
          <a:srgbClr val="D1D1CF"/>
        </a:accent6>
        <a:hlink>
          <a:srgbClr val="CCCBC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中国万网PPT模板_1NEW</Template>
  <TotalTime>379</TotalTime>
  <Words>1042</Words>
  <Application>Microsoft PowerPoint</Application>
  <PresentationFormat>全屏显示(4:3)</PresentationFormat>
  <Paragraphs>324</Paragraphs>
  <Slides>21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中国万网PPT模板_1NEW</vt:lpstr>
      <vt:lpstr>幻灯片 1</vt:lpstr>
      <vt:lpstr>开始之前，请您思考</vt:lpstr>
      <vt:lpstr>那么……</vt:lpstr>
      <vt:lpstr>怎么办？</vt:lpstr>
      <vt:lpstr>我们为您带来了什么？</vt:lpstr>
      <vt:lpstr>我们可以</vt:lpstr>
      <vt:lpstr>我们提供</vt:lpstr>
      <vt:lpstr>我们拥有</vt:lpstr>
      <vt:lpstr>我们具备</vt:lpstr>
      <vt:lpstr>我们承诺</vt:lpstr>
      <vt:lpstr>三种建站方案适合不同企业</vt:lpstr>
      <vt:lpstr>价格体系</vt:lpstr>
      <vt:lpstr>我们的作品</vt:lpstr>
      <vt:lpstr>我们的作品</vt:lpstr>
      <vt:lpstr>我们的作品</vt:lpstr>
      <vt:lpstr>功能列表</vt:lpstr>
      <vt:lpstr>功能列表</vt:lpstr>
      <vt:lpstr>功能列表</vt:lpstr>
      <vt:lpstr>售后服务</vt:lpstr>
      <vt:lpstr>了解更多</vt:lpstr>
      <vt:lpstr>建设企业网站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shenlei</dc:creator>
  <cp:lastModifiedBy>shenlei</cp:lastModifiedBy>
  <cp:revision>46</cp:revision>
  <dcterms:created xsi:type="dcterms:W3CDTF">2012-10-31T05:17:19Z</dcterms:created>
  <dcterms:modified xsi:type="dcterms:W3CDTF">2012-11-01T11:00:20Z</dcterms:modified>
</cp:coreProperties>
</file>